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875C3-8F34-49F2-978A-F1A6640C1316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3190E-283A-4E5E-8104-EE364D3998E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7DCF2-88A7-49BC-82DC-6D7CEE8655D1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194E-510F-4D4A-8022-31094D7A4CE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D26DC-1CAF-4529-8336-1F4DC603DCAD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5E2BF-6EE1-434A-8260-282A13216DC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DE57D-3049-4864-8C17-744365D2F087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3A79C-C142-4D4B-9861-19C45DCAB24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42EC7-A469-4373-AEB0-C870AA9484FF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DED8-89EE-4CD6-8E32-D00C62D8003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95FD-0818-49CF-BAC5-A630A2C0B5F4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7CDCE-8478-4B2A-A5D6-37E98262BE1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81BB-186C-4037-A849-BB9B338A247B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FD64F-A2DC-4CA4-96F6-F2829A14C52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1101F-D32E-4017-81F4-E0F03100280C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C022F-75A0-476C-B440-FE2883CDE70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F4A3-A8FB-448A-98C4-6E8A86288ADD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F98E-B3CF-40EE-8A42-52EFBFD6AB4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9FCB-7E68-48DE-849F-F360770A280F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C35D-3F71-4D1B-8791-BE0AEB397F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92850-024C-4D1A-9561-5A5C5877A34A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5AD3-07F7-4FD4-BD60-C94652D230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676EBB-7797-420F-BFE5-7BD7B0A46776}" type="datetimeFigureOut">
              <a:rPr lang="fi-FI"/>
              <a:pPr>
                <a:defRPr/>
              </a:pPr>
              <a:t>12.2.2013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894247-BD38-4213-9A05-5F6FB437371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xc.hu/browse.phtml?f=download&amp;id=1215912&amp;redirect=phot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xc.hu/browse.phtml?f=download&amp;id=925147&amp;redirect=pho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imagepark.biz/fi/kuva.php?img=46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1600" dirty="0" smtClean="0"/>
              <a:t>Elämäni kuvat -välitehtävä </a:t>
            </a:r>
            <a:r>
              <a:rPr lang="fi-FI" sz="1600" dirty="0" smtClean="0"/>
              <a:t>6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3600" b="1" dirty="0" smtClean="0">
                <a:solidFill>
                  <a:schemeClr val="accent1"/>
                </a:solidFill>
              </a:rPr>
              <a:t>Valmistautuminen yhteiseen kuvaan</a:t>
            </a:r>
          </a:p>
        </p:txBody>
      </p:sp>
      <p:sp>
        <p:nvSpPr>
          <p:cNvPr id="4099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3"/>
          </a:xfrm>
        </p:spPr>
        <p:txBody>
          <a:bodyPr/>
          <a:lstStyle/>
          <a:p>
            <a:pPr algn="ctr" eaLnBrk="1" hangingPunct="1"/>
            <a:r>
              <a:rPr lang="fi-FI" sz="2000" dirty="0" smtClean="0">
                <a:solidFill>
                  <a:srgbClr val="0070C0"/>
                </a:solidFill>
              </a:rPr>
              <a:t>Mitä uusia näkökulmia olet saanut omaan tarinaasi? </a:t>
            </a:r>
          </a:p>
          <a:p>
            <a:pPr algn="ctr" eaLnBrk="1" hangingPunct="1"/>
            <a:r>
              <a:rPr lang="fi-FI" sz="2000" dirty="0" smtClean="0">
                <a:solidFill>
                  <a:srgbClr val="0070C0"/>
                </a:solidFill>
              </a:rPr>
              <a:t>Mitä otat mukaan  tarinaasi muiden ryhmäläisten tarinoista?</a:t>
            </a:r>
          </a:p>
          <a:p>
            <a:pPr algn="ctr" eaLnBrk="1" hangingPunct="1"/>
            <a:r>
              <a:rPr lang="fi-FI" sz="2000" dirty="0" smtClean="0">
                <a:solidFill>
                  <a:srgbClr val="0070C0"/>
                </a:solidFill>
              </a:rPr>
              <a:t>Mitä olet oppinut  tai saanut ryhmässä? </a:t>
            </a:r>
          </a:p>
          <a:p>
            <a:pPr algn="ctr" eaLnBrk="1" hangingPunct="1"/>
            <a:r>
              <a:rPr lang="fi-FI" sz="2000" dirty="0" smtClean="0">
                <a:solidFill>
                  <a:srgbClr val="0070C0"/>
                </a:solidFill>
              </a:rPr>
              <a:t>Mitä tämä ryhmä on merkinnyt sinulle?</a:t>
            </a:r>
          </a:p>
          <a:p>
            <a:pPr algn="ctr" eaLnBrk="1" hangingPunct="1"/>
            <a:r>
              <a:rPr lang="fi-FI" sz="2000" dirty="0" smtClean="0">
                <a:solidFill>
                  <a:srgbClr val="0070C0"/>
                </a:solidFill>
              </a:rPr>
              <a:t>Voit antaa positiivista ja kehittävää palautetta muille ryhmäläisille.</a:t>
            </a:r>
          </a:p>
          <a:p>
            <a:pPr algn="ctr" eaLnBrk="1" hangingPunct="1">
              <a:buNone/>
            </a:pPr>
            <a:endParaRPr lang="fi-FI" sz="2000" dirty="0" smtClean="0">
              <a:solidFill>
                <a:srgbClr val="0070C0"/>
              </a:solidFill>
            </a:endParaRPr>
          </a:p>
          <a:p>
            <a:pPr algn="ctr" eaLnBrk="1" hangingPunct="1">
              <a:buNone/>
            </a:pPr>
            <a:r>
              <a:rPr lang="fi-FI" sz="2400" b="1" dirty="0" smtClean="0">
                <a:solidFill>
                  <a:srgbClr val="0070C0"/>
                </a:solidFill>
              </a:rPr>
              <a:t>Ota yksi uusi kuva, joka kuvaa näitä ajatuksiasi. </a:t>
            </a:r>
          </a:p>
          <a:p>
            <a:pPr eaLnBrk="1" hangingPunct="1">
              <a:buFont typeface="Arial" charset="0"/>
              <a:buNone/>
            </a:pPr>
            <a:endParaRPr lang="fi-FI" dirty="0" smtClean="0"/>
          </a:p>
          <a:p>
            <a:pPr eaLnBrk="1" hangingPunct="1">
              <a:buFont typeface="Arial" charset="0"/>
              <a:buNone/>
            </a:pPr>
            <a:endParaRPr lang="fi-FI" dirty="0" smtClean="0"/>
          </a:p>
          <a:p>
            <a:pPr eaLnBrk="1" hangingPunct="1">
              <a:buFont typeface="Arial" charset="0"/>
              <a:buNone/>
            </a:pPr>
            <a:endParaRPr lang="fi-FI" dirty="0" smtClean="0"/>
          </a:p>
          <a:p>
            <a:pPr eaLnBrk="1" hangingPunct="1">
              <a:buFont typeface="Arial" charset="0"/>
              <a:buNone/>
            </a:pPr>
            <a:r>
              <a:rPr lang="fi-FI" dirty="0" smtClean="0"/>
              <a:t> </a:t>
            </a:r>
          </a:p>
        </p:txBody>
      </p:sp>
      <p:pic>
        <p:nvPicPr>
          <p:cNvPr id="5" name="Kuva 4" descr="paper chain in the dar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581128"/>
            <a:ext cx="2863215" cy="190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b="1" dirty="0" smtClean="0">
                <a:solidFill>
                  <a:schemeClr val="accent1"/>
                </a:solidFill>
              </a:rPr>
              <a:t>No </a:t>
            </a:r>
            <a:r>
              <a:rPr lang="fi-FI" b="1" dirty="0" err="1" smtClean="0">
                <a:solidFill>
                  <a:schemeClr val="accent1"/>
                </a:solidFill>
              </a:rPr>
              <a:t>man</a:t>
            </a:r>
            <a:r>
              <a:rPr lang="fi-FI" b="1" dirty="0" smtClean="0">
                <a:solidFill>
                  <a:schemeClr val="accent1"/>
                </a:solidFill>
              </a:rPr>
              <a:t> is an </a:t>
            </a:r>
            <a:r>
              <a:rPr lang="fi-FI" b="1" dirty="0" err="1" smtClean="0">
                <a:solidFill>
                  <a:schemeClr val="accent1"/>
                </a:solidFill>
              </a:rPr>
              <a:t>island</a:t>
            </a:r>
            <a:endParaRPr lang="fi-FI" b="1" dirty="0" smtClean="0">
              <a:solidFill>
                <a:schemeClr val="accent1"/>
              </a:solidFill>
            </a:endParaRPr>
          </a:p>
        </p:txBody>
      </p:sp>
      <p:sp>
        <p:nvSpPr>
          <p:cNvPr id="512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fi-FI" sz="2400" dirty="0" smtClean="0">
                <a:solidFill>
                  <a:schemeClr val="accent1"/>
                </a:solidFill>
                <a:latin typeface="Comic Sans MS" pitchFamily="66" charset="0"/>
              </a:rPr>
              <a:t>Kukaan meistä ei ole saari, vailla yhteyttä toisiin.</a:t>
            </a:r>
          </a:p>
          <a:p>
            <a:pPr algn="ctr" eaLnBrk="1" hangingPunct="1">
              <a:buFont typeface="Arial" charset="0"/>
              <a:buNone/>
            </a:pPr>
            <a:r>
              <a:rPr lang="fi-FI" sz="2400" dirty="0" smtClean="0">
                <a:solidFill>
                  <a:schemeClr val="accent1"/>
                </a:solidFill>
                <a:latin typeface="Comic Sans MS" pitchFamily="66" charset="0"/>
              </a:rPr>
              <a:t>Ihmiset, elämän vaiheet ja tilanteet voivat olla erilaisia, mutta kaikissa ihmisissä on jotain samaa </a:t>
            </a:r>
            <a:br>
              <a:rPr lang="fi-FI" sz="2400" dirty="0" smtClean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fi-FI" sz="2400" dirty="0" smtClean="0">
                <a:solidFill>
                  <a:schemeClr val="accent1"/>
                </a:solidFill>
                <a:latin typeface="Comic Sans MS" pitchFamily="66" charset="0"/>
              </a:rPr>
              <a:t>ja siksi meillä on mahdollisuus </a:t>
            </a:r>
            <a:br>
              <a:rPr lang="fi-FI" sz="2400" dirty="0" smtClean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fi-FI" sz="2400" dirty="0" smtClean="0">
                <a:solidFill>
                  <a:schemeClr val="accent1"/>
                </a:solidFill>
                <a:latin typeface="Comic Sans MS" pitchFamily="66" charset="0"/>
              </a:rPr>
              <a:t>yhteyteen toistemme kanssa.</a:t>
            </a:r>
          </a:p>
          <a:p>
            <a:pPr eaLnBrk="1" hangingPunct="1">
              <a:buFont typeface="Arial" charset="0"/>
              <a:buNone/>
            </a:pPr>
            <a:endParaRPr lang="fi-FI" dirty="0" smtClean="0"/>
          </a:p>
          <a:p>
            <a:pPr eaLnBrk="1" hangingPunct="1">
              <a:buFont typeface="Arial" charset="0"/>
              <a:buNone/>
            </a:pPr>
            <a:endParaRPr lang="fi-FI" dirty="0" smtClean="0"/>
          </a:p>
        </p:txBody>
      </p:sp>
      <p:pic>
        <p:nvPicPr>
          <p:cNvPr id="10" name="Kuva 9" descr="Linked hand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933056"/>
            <a:ext cx="2520280" cy="240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Klikkaamalla kuvaa nÃ¤et kuvan normaalikokoisena!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933056"/>
            <a:ext cx="3238500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86</Words>
  <Application>Microsoft Office PowerPoint</Application>
  <PresentationFormat>Näytössä katseltava diaesitys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Elämäni kuvat -välitehtävä 6 Valmistautuminen yhteiseen kuvaan</vt:lpstr>
      <vt:lpstr>No man is an island</vt:lpstr>
    </vt:vector>
  </TitlesOfParts>
  <Company>Helsingin kaupunki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LIIKAHA1</dc:creator>
  <cp:lastModifiedBy>JOUTTPA</cp:lastModifiedBy>
  <cp:revision>36</cp:revision>
  <dcterms:created xsi:type="dcterms:W3CDTF">2011-05-31T08:09:56Z</dcterms:created>
  <dcterms:modified xsi:type="dcterms:W3CDTF">2013-02-12T10:50:57Z</dcterms:modified>
</cp:coreProperties>
</file>