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</p:sldIdLst>
  <p:sldSz cx="9144000" cy="6858000" type="screen4x3"/>
  <p:notesSz cx="6662738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849A0-8C14-4CB1-ACB2-4C9B68ED05A7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64739-2CCB-44D7-9239-C89462D2CD7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EE880-99B7-42D8-96AA-D82D6EABA143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36308-41F9-4561-8000-B619438F205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F529B-E8E5-47F4-9310-0545327FCC6D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A48E7-E229-4BCD-8A79-2DD1628E8B4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4B801-9234-457B-A4BF-E70D9E9B1DDD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2478B-3DA6-4FC3-91F4-B33F85E27DA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62F16-2072-434E-93F2-D5EEC6357476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CD3ED-3CF1-4B33-8BC7-AEF8CF137B2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7B54-7B93-4F7F-8131-D0E7F42C83F8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21B4-896D-4A36-A43F-81505C7FAD2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2035F-FDC3-4DDD-B287-DA0ED6DF72C0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C602B-EE80-4C23-A6A9-59BE0914C91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10AB4-1B84-4147-BA0F-A55F14F2E089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62892-F431-4609-99EB-03306F32D69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AA3D5-C744-4128-AC1B-F8C00A2FB1EC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86D53-EA90-4327-A871-BDAD1868E2F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1F689-B046-44A3-8DD9-9F121CEA3EED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CFB3D-23D4-4773-AF90-AFF0D7769EE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0323-F8C6-413E-8C1D-7FD2D0D99DF5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62D24-53F6-4430-8368-405B68F0065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2BA16B-B24C-4615-BD50-DC1663410909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C19018-337E-4EF2-9BA9-7A0DEAFAED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Elämäni kuvat - välitehtävä 5</a:t>
            </a:r>
            <a:br>
              <a:rPr lang="fi-FI" sz="2000" dirty="0" smtClean="0"/>
            </a:br>
            <a:r>
              <a:rPr lang="fi-FI" sz="2000" dirty="0" smtClean="0"/>
              <a:t> </a:t>
            </a:r>
            <a:r>
              <a:rPr lang="fi-FI" dirty="0" smtClean="0">
                <a:solidFill>
                  <a:srgbClr val="0070C0"/>
                </a:solidFill>
              </a:rPr>
              <a:t>Minun tarinani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853136"/>
          </a:xfrm>
        </p:spPr>
        <p:txBody>
          <a:bodyPr rtlCol="0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	</a:t>
            </a:r>
            <a:r>
              <a:rPr lang="fi-FI" sz="3000" dirty="0" smtClean="0"/>
              <a:t>Olet ottanut kuvia </a:t>
            </a:r>
            <a:r>
              <a:rPr lang="fi-FI" sz="3000" dirty="0" smtClean="0"/>
              <a:t>neljästä</a:t>
            </a:r>
            <a:r>
              <a:rPr lang="fi-FI" sz="3000" dirty="0" smtClean="0"/>
              <a:t> </a:t>
            </a:r>
            <a:r>
              <a:rPr lang="fi-FI" sz="3000" dirty="0" smtClean="0"/>
              <a:t>erilaisesta teemasta: </a:t>
            </a:r>
            <a:br>
              <a:rPr lang="fi-FI" sz="3000" dirty="0" smtClean="0"/>
            </a:br>
            <a:r>
              <a:rPr lang="fi-FI" sz="3000" b="1" dirty="0" smtClean="0">
                <a:solidFill>
                  <a:srgbClr val="C00000"/>
                </a:solidFill>
              </a:rPr>
              <a:t>tärkeistä asioista</a:t>
            </a:r>
            <a:r>
              <a:rPr lang="fi-FI" sz="3000" b="1" dirty="0" smtClean="0"/>
              <a:t>, </a:t>
            </a:r>
            <a:r>
              <a:rPr lang="fi-FI" sz="3000" b="1" dirty="0" smtClean="0">
                <a:solidFill>
                  <a:schemeClr val="accent3">
                    <a:lumMod val="75000"/>
                  </a:schemeClr>
                </a:solidFill>
              </a:rPr>
              <a:t>unelmistasi ja tavoitteistasi</a:t>
            </a:r>
            <a:r>
              <a:rPr lang="fi-FI" sz="3000" dirty="0" smtClean="0"/>
              <a:t>, </a:t>
            </a:r>
            <a:r>
              <a:rPr lang="fi-FI" sz="3000" b="1" dirty="0" smtClean="0">
                <a:solidFill>
                  <a:srgbClr val="002060"/>
                </a:solidFill>
              </a:rPr>
              <a:t>harmaalta </a:t>
            </a:r>
            <a:r>
              <a:rPr lang="fi-FI" sz="3000" b="1" dirty="0" smtClean="0">
                <a:solidFill>
                  <a:srgbClr val="002060"/>
                </a:solidFill>
              </a:rPr>
              <a:t>alueelta </a:t>
            </a:r>
            <a:r>
              <a:rPr lang="fi-FI" sz="3000" dirty="0" smtClean="0"/>
              <a:t>olevista </a:t>
            </a:r>
            <a:r>
              <a:rPr lang="fi-FI" sz="3000" dirty="0" smtClean="0"/>
              <a:t>asioista sekä </a:t>
            </a:r>
            <a:r>
              <a:rPr lang="fi-FI" sz="3000" b="1" dirty="0" smtClean="0">
                <a:solidFill>
                  <a:schemeClr val="accent1">
                    <a:lumMod val="75000"/>
                  </a:schemeClr>
                </a:solidFill>
              </a:rPr>
              <a:t>omasta identiteetistäsi</a:t>
            </a:r>
            <a:r>
              <a:rPr lang="fi-FI" sz="3000" dirty="0" smtClean="0"/>
              <a:t>.</a:t>
            </a:r>
            <a:r>
              <a:rPr lang="fi-FI" sz="3000" dirty="0" smtClean="0"/>
              <a:t/>
            </a:r>
            <a:br>
              <a:rPr lang="fi-FI" sz="3000" dirty="0" smtClean="0"/>
            </a:br>
            <a:endParaRPr lang="fi-FI" sz="3000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3000" dirty="0" smtClean="0"/>
              <a:t>	Katso kaikkia kuviasi yhtä aikaa: </a:t>
            </a:r>
            <a:br>
              <a:rPr lang="fi-FI" sz="3000" dirty="0" smtClean="0"/>
            </a:br>
            <a:r>
              <a:rPr lang="fi-FI" sz="3000" dirty="0" smtClean="0"/>
              <a:t>Mitä ajatuksia, tunteita, aistimuksia sinulle herää? </a:t>
            </a:r>
            <a:br>
              <a:rPr lang="fi-FI" sz="3000" dirty="0" smtClean="0"/>
            </a:br>
            <a:r>
              <a:rPr lang="fi-FI" sz="3000" dirty="0" smtClean="0"/>
              <a:t>Mitä kuvat kertovat sinulle elämän aikana tehdyistä valinnoista ja tämän hetkisestä elämäntilanteestasi? </a:t>
            </a:r>
            <a:br>
              <a:rPr lang="fi-FI" sz="3000" dirty="0" smtClean="0"/>
            </a:br>
            <a:r>
              <a:rPr lang="fi-FI" sz="3000" dirty="0" smtClean="0"/>
              <a:t>Millaista tarinaa sinä kuvaat omasta elämästäsi?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3000" dirty="0" smtClean="0"/>
              <a:t>	</a:t>
            </a:r>
            <a:r>
              <a:rPr lang="fi-FI" sz="3000" b="1" dirty="0" smtClean="0"/>
              <a:t>Ota yksi uusi kuva, joka jatkaa tarinaa.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3000" b="1" dirty="0" smtClean="0"/>
              <a:t>Etsi myös yksi vanha kuva, joka liittyy elämäsi tarinaan.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3000" b="1" dirty="0" smtClean="0">
                <a:solidFill>
                  <a:srgbClr val="FF0000"/>
                </a:solidFill>
              </a:rPr>
              <a:t>Anna värien näkyä kuvassasi!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ko 1"/>
          <p:cNvSpPr>
            <a:spLocks noGrp="1"/>
          </p:cNvSpPr>
          <p:nvPr>
            <p:ph type="title"/>
          </p:nvPr>
        </p:nvSpPr>
        <p:spPr>
          <a:xfrm>
            <a:off x="1792288" y="3357563"/>
            <a:ext cx="5486400" cy="1150937"/>
          </a:xfrm>
        </p:spPr>
        <p:txBody>
          <a:bodyPr/>
          <a:lstStyle/>
          <a:p>
            <a:pPr algn="ctr"/>
            <a:r>
              <a:rPr lang="fi-FI" smtClean="0">
                <a:latin typeface="Lucida Handwriting" pitchFamily="66" charset="0"/>
                <a:cs typeface="DejaVu Sans" pitchFamily="34" charset="0"/>
              </a:rPr>
              <a:t>Jokainen päivä on uuden alku</a:t>
            </a:r>
            <a:r>
              <a:rPr lang="fi-FI" smtClean="0">
                <a:latin typeface="DejaVu Sans" pitchFamily="34" charset="0"/>
                <a:cs typeface="DejaVu Sans" pitchFamily="34" charset="0"/>
              </a:rPr>
              <a:t/>
            </a:r>
            <a:br>
              <a:rPr lang="fi-FI" smtClean="0">
                <a:latin typeface="DejaVu Sans" pitchFamily="34" charset="0"/>
                <a:cs typeface="DejaVu Sans" pitchFamily="34" charset="0"/>
              </a:rPr>
            </a:br>
            <a:endParaRPr lang="fi-FI" smtClean="0">
              <a:latin typeface="DejaVu Sans" pitchFamily="34" charset="0"/>
              <a:cs typeface="DejaVu Sans" pitchFamily="34" charset="0"/>
            </a:endParaRPr>
          </a:p>
        </p:txBody>
      </p:sp>
      <p:sp>
        <p:nvSpPr>
          <p:cNvPr id="2052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4437112"/>
            <a:ext cx="8712968" cy="1512664"/>
          </a:xfrm>
        </p:spPr>
        <p:txBody>
          <a:bodyPr/>
          <a:lstStyle/>
          <a:p>
            <a:pPr algn="ctr"/>
            <a:r>
              <a:rPr lang="fi-FI" sz="1800" dirty="0" smtClean="0">
                <a:latin typeface="Lucida Handwriting" pitchFamily="66" charset="0"/>
              </a:rPr>
              <a:t>Kaikkiin asioihin emme voi vaikuttaa, </a:t>
            </a:r>
          </a:p>
          <a:p>
            <a:pPr algn="ctr"/>
            <a:r>
              <a:rPr lang="fi-FI" sz="1800" dirty="0" smtClean="0">
                <a:latin typeface="Lucida Handwriting" pitchFamily="66" charset="0"/>
              </a:rPr>
              <a:t>mutta jokainen ihminen on oman elämänsä käsikirjoittaja. </a:t>
            </a:r>
            <a:br>
              <a:rPr lang="fi-FI" sz="1800" dirty="0" smtClean="0">
                <a:latin typeface="Lucida Handwriting" pitchFamily="66" charset="0"/>
              </a:rPr>
            </a:br>
            <a:r>
              <a:rPr lang="fi-FI" sz="1800" dirty="0" smtClean="0">
                <a:latin typeface="Lucida Handwriting" pitchFamily="66" charset="0"/>
              </a:rPr>
              <a:t>Eletystä elämästä voi kertoa monenlaisia tarinoita. </a:t>
            </a:r>
          </a:p>
          <a:p>
            <a:pPr algn="ctr"/>
            <a:r>
              <a:rPr lang="fi-FI" sz="1800" dirty="0" smtClean="0">
                <a:latin typeface="Lucida Handwriting" pitchFamily="66" charset="0"/>
              </a:rPr>
              <a:t>Tarina voi muuttua myös matkan varrella.</a:t>
            </a:r>
          </a:p>
          <a:p>
            <a:pPr algn="ctr"/>
            <a:r>
              <a:rPr lang="fi-FI" sz="1800" dirty="0" smtClean="0">
                <a:latin typeface="Lucida Handwriting" pitchFamily="66" charset="0"/>
              </a:rPr>
              <a:t/>
            </a:r>
            <a:br>
              <a:rPr lang="fi-FI" sz="1800" dirty="0" smtClean="0">
                <a:latin typeface="Lucida Handwriting" pitchFamily="66" charset="0"/>
              </a:rPr>
            </a:br>
            <a:r>
              <a:rPr lang="fi-FI" sz="1800" dirty="0" smtClean="0">
                <a:latin typeface="Lucida Handwriting" pitchFamily="66" charset="0"/>
              </a:rPr>
              <a:t> Millaista tarinaa sinä kuvaat omasta elämästäsi?</a:t>
            </a:r>
          </a:p>
        </p:txBody>
      </p:sp>
      <p:pic>
        <p:nvPicPr>
          <p:cNvPr id="2053" name="Picture 1" descr="C:\Documents and Settings\LIIKAHA1\Local Settings\Temporary Internet Files\Content.IE5\G9WP2VEX\MP90041206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620713"/>
            <a:ext cx="273685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24</Words>
  <Application>Microsoft Office PowerPoint</Application>
  <PresentationFormat>Näytössä katseltava diaesitys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Elämäni kuvat - välitehtävä 5  Minun tarinani</vt:lpstr>
      <vt:lpstr>Jokainen päivä on uuden alku </vt:lpstr>
    </vt:vector>
  </TitlesOfParts>
  <Company>Helsingin kaupunki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LIIKAHA1</dc:creator>
  <cp:lastModifiedBy>JOUTTPA</cp:lastModifiedBy>
  <cp:revision>29</cp:revision>
  <dcterms:created xsi:type="dcterms:W3CDTF">2011-05-31T08:09:56Z</dcterms:created>
  <dcterms:modified xsi:type="dcterms:W3CDTF">2013-02-12T11:01:31Z</dcterms:modified>
</cp:coreProperties>
</file>